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5" name="24 Alt Başlık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1" name="30 Veri Yer Tutucusu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Resim Yer Tutucusu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Başlık Yer Tutucusu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1" name="30 Metin Yer Tutucusu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7" name="26 Veri Yer Tutucusu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87D7056-C956-47B1-9CA0-53FAF20E5964}" type="datetimeFigureOut">
              <a:rPr lang="tr-TR" smtClean="0"/>
              <a:pPr/>
              <a:t>30.03.2012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228F97-FDC6-461E-A209-39D343A2C98E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/>
              <a:t>Unıt</a:t>
            </a:r>
            <a:r>
              <a:rPr lang="tr-TR" dirty="0" smtClean="0"/>
              <a:t> 12    </a:t>
            </a:r>
            <a:r>
              <a:rPr lang="tr-TR" dirty="0" err="1" smtClean="0"/>
              <a:t>personalıty</a:t>
            </a:r>
            <a:r>
              <a:rPr lang="tr-TR" dirty="0" smtClean="0"/>
              <a:t> </a:t>
            </a:r>
            <a:r>
              <a:rPr lang="tr-TR" dirty="0" err="1" smtClean="0"/>
              <a:t>types</a:t>
            </a:r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  <a:ln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tr-TR" dirty="0" smtClean="0"/>
              <a:t>Bazı </a:t>
            </a:r>
            <a:r>
              <a:rPr lang="tr-TR" dirty="0" err="1" smtClean="0"/>
              <a:t>ingilizce</a:t>
            </a:r>
            <a:r>
              <a:rPr lang="tr-TR" dirty="0" smtClean="0"/>
              <a:t> sıfatların zıt anlamlıları, yine bu kelimelerin başlarına "-</a:t>
            </a:r>
            <a:r>
              <a:rPr lang="tr-TR" dirty="0" err="1" smtClean="0"/>
              <a:t>dis</a:t>
            </a:r>
            <a:r>
              <a:rPr lang="tr-TR" dirty="0" smtClean="0"/>
              <a:t>, -im, -ir, -un" gibi </a:t>
            </a:r>
            <a:r>
              <a:rPr lang="tr-T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ekler</a:t>
            </a:r>
            <a:r>
              <a:rPr lang="tr-TR" dirty="0" smtClean="0"/>
              <a:t>  eklenerek oluşturulur.</a:t>
            </a:r>
          </a:p>
          <a:p>
            <a:r>
              <a:rPr lang="tr-TR" dirty="0" err="1" smtClean="0"/>
              <a:t>Important</a:t>
            </a:r>
            <a:r>
              <a:rPr lang="tr-TR" dirty="0" smtClean="0"/>
              <a:t>    </a:t>
            </a:r>
          </a:p>
          <a:p>
            <a:r>
              <a:rPr lang="tr-TR" dirty="0" err="1" smtClean="0"/>
              <a:t>unimportantagree</a:t>
            </a:r>
            <a:r>
              <a:rPr lang="tr-TR" dirty="0" smtClean="0"/>
              <a:t>       </a:t>
            </a:r>
          </a:p>
          <a:p>
            <a:r>
              <a:rPr lang="tr-TR" dirty="0" err="1" smtClean="0"/>
              <a:t>disagreecountable</a:t>
            </a:r>
            <a:r>
              <a:rPr lang="tr-TR" dirty="0" smtClean="0"/>
              <a:t>   </a:t>
            </a:r>
          </a:p>
          <a:p>
            <a:r>
              <a:rPr lang="tr-TR" dirty="0" err="1" smtClean="0"/>
              <a:t>uncountablepossible</a:t>
            </a:r>
            <a:r>
              <a:rPr lang="tr-TR" dirty="0" smtClean="0"/>
              <a:t>   </a:t>
            </a:r>
          </a:p>
          <a:p>
            <a:r>
              <a:rPr lang="tr-TR" dirty="0" err="1" smtClean="0"/>
              <a:t>impossibleregular</a:t>
            </a:r>
            <a:r>
              <a:rPr lang="tr-TR" dirty="0" smtClean="0"/>
              <a:t>       </a:t>
            </a:r>
          </a:p>
          <a:p>
            <a:r>
              <a:rPr lang="tr-TR" dirty="0" err="1" smtClean="0"/>
              <a:t>irregular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r-TR" dirty="0" smtClean="0"/>
              <a:t>A </a:t>
            </a:r>
            <a:r>
              <a:rPr lang="tr-TR" dirty="0" err="1" smtClean="0"/>
              <a:t>person</a:t>
            </a:r>
            <a:r>
              <a:rPr lang="tr-TR" dirty="0" smtClean="0"/>
              <a:t> </a:t>
            </a:r>
            <a:r>
              <a:rPr lang="tr-TR" dirty="0" err="1" smtClean="0"/>
              <a:t>who</a:t>
            </a:r>
            <a:r>
              <a:rPr lang="tr-TR" dirty="0" smtClean="0"/>
              <a:t> can </a:t>
            </a:r>
            <a:r>
              <a:rPr lang="tr-TR" dirty="0" err="1" smtClean="0"/>
              <a:t>concentrate</a:t>
            </a:r>
            <a:r>
              <a:rPr lang="tr-TR" dirty="0" smtClean="0"/>
              <a:t> is……………………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>
              <a:effectLst>
                <a:reflection blurRad="6350" stA="60000" endA="900" endPos="58000" dir="5400000" sy="-100000" algn="bl" rotWithShape="0"/>
              </a:effectLst>
            </a:endParaRPr>
          </a:p>
          <a:p>
            <a:r>
              <a:rPr lang="tr-TR" dirty="0" smtClean="0"/>
              <a:t>İt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oppositeof</a:t>
            </a:r>
            <a:r>
              <a:rPr lang="tr-TR" dirty="0" smtClean="0"/>
              <a:t> </a:t>
            </a:r>
            <a:r>
              <a:rPr lang="tr-TR" dirty="0" err="1" smtClean="0"/>
              <a:t>compotitive</a:t>
            </a:r>
            <a:r>
              <a:rPr lang="tr-TR" dirty="0" smtClean="0"/>
              <a:t>.</a:t>
            </a:r>
            <a:r>
              <a:rPr lang="tr-TR" dirty="0" err="1" smtClean="0"/>
              <a:t>ıt</a:t>
            </a:r>
            <a:r>
              <a:rPr lang="tr-TR" dirty="0" smtClean="0"/>
              <a:t> is …………….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opposite</a:t>
            </a:r>
            <a:r>
              <a:rPr lang="tr-TR" dirty="0" smtClean="0"/>
              <a:t> of </a:t>
            </a:r>
            <a:r>
              <a:rPr lang="tr-TR" dirty="0" err="1" smtClean="0"/>
              <a:t>informal</a:t>
            </a:r>
            <a:r>
              <a:rPr lang="tr-TR" dirty="0" smtClean="0"/>
              <a:t> is………………………….</a:t>
            </a:r>
          </a:p>
          <a:p>
            <a:pPr>
              <a:buNone/>
            </a:pP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9416"/>
            <a:ext cx="7236000" cy="4932000"/>
          </a:xfrm>
          <a:solidFill>
            <a:srgbClr val="00B05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25000" dir="5400000" rotWithShape="0">
              <a:schemeClr val="accent4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err="1" smtClean="0"/>
              <a:t>İf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……………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willing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do it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I’m</a:t>
            </a:r>
            <a:r>
              <a:rPr lang="tr-TR" dirty="0" smtClean="0"/>
              <a:t> </a:t>
            </a:r>
            <a:r>
              <a:rPr lang="tr-TR" dirty="0" err="1" smtClean="0"/>
              <a:t>friendly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……………I talk </a:t>
            </a:r>
            <a:r>
              <a:rPr lang="tr-TR" dirty="0" err="1" smtClean="0"/>
              <a:t>too</a:t>
            </a:r>
            <a:r>
              <a:rPr lang="tr-TR" dirty="0" smtClean="0"/>
              <a:t> </a:t>
            </a:r>
            <a:r>
              <a:rPr lang="tr-TR" dirty="0" err="1" smtClean="0"/>
              <a:t>much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like</a:t>
            </a:r>
            <a:r>
              <a:rPr lang="tr-TR" dirty="0" smtClean="0"/>
              <a:t> </a:t>
            </a:r>
            <a:r>
              <a:rPr lang="tr-TR" dirty="0" err="1" smtClean="0"/>
              <a:t>organising</a:t>
            </a:r>
            <a:r>
              <a:rPr lang="tr-TR" dirty="0" smtClean="0"/>
              <a:t> </a:t>
            </a:r>
            <a:r>
              <a:rPr lang="tr-TR" dirty="0" err="1" smtClean="0"/>
              <a:t>parties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I </a:t>
            </a:r>
            <a:r>
              <a:rPr lang="tr-TR" dirty="0" err="1" smtClean="0"/>
              <a:t>have</a:t>
            </a:r>
            <a:r>
              <a:rPr lang="tr-TR" dirty="0" smtClean="0"/>
              <a:t> ………………..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university</a:t>
            </a:r>
            <a:r>
              <a:rPr lang="tr-TR" dirty="0" smtClean="0"/>
              <a:t> in 2006.</a:t>
            </a:r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428603"/>
          <a:ext cx="7239000" cy="6143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1535917"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DIS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DİS HONEST(DÜRÜST OLMAYAN)</a:t>
                      </a:r>
                      <a:endParaRPr lang="tr-TR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UN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UNRELİABLE(GÜVENİLMEZ)</a:t>
                      </a:r>
                      <a:endParaRPr lang="tr-TR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IM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İMPOLİTE</a:t>
                      </a:r>
                      <a:r>
                        <a:rPr lang="tr-TR" baseline="0" dirty="0" smtClean="0"/>
                        <a:t> (KABA)</a:t>
                      </a:r>
                      <a:endParaRPr lang="tr-TR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IR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endParaRPr lang="tr-TR" dirty="0" smtClean="0"/>
                    </a:p>
                    <a:p>
                      <a:r>
                        <a:rPr lang="tr-TR" dirty="0" smtClean="0"/>
                        <a:t>IRREGULAR(DÜZENSİZ)</a:t>
                      </a:r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smtClean="0"/>
              <a:t>IM,DİS,IR,UN KELİMELERİNİ KULLANINIZ.</a:t>
            </a:r>
          </a:p>
          <a:p>
            <a:endParaRPr lang="tr-TR" dirty="0" smtClean="0"/>
          </a:p>
          <a:p>
            <a:r>
              <a:rPr lang="tr-TR" dirty="0" smtClean="0"/>
              <a:t>………………………….</a:t>
            </a:r>
            <a:r>
              <a:rPr lang="en-US" dirty="0" smtClean="0"/>
              <a:t> </a:t>
            </a:r>
            <a:r>
              <a:rPr lang="en-US" dirty="0" smtClean="0"/>
              <a:t>to pass this </a:t>
            </a:r>
            <a:r>
              <a:rPr lang="en-US" dirty="0" smtClean="0"/>
              <a:t>exam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r>
              <a:rPr lang="tr-TR" dirty="0" smtClean="0"/>
              <a:t>………….  </a:t>
            </a:r>
            <a:r>
              <a:rPr lang="tr-TR" dirty="0" err="1" smtClean="0"/>
              <a:t>incredible</a:t>
            </a:r>
            <a:r>
              <a:rPr lang="tr-TR" dirty="0" smtClean="0"/>
              <a:t> </a:t>
            </a:r>
            <a:r>
              <a:rPr lang="tr-TR" dirty="0" err="1" smtClean="0"/>
              <a:t>situation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r>
              <a:rPr lang="en-US" dirty="0" smtClean="0"/>
              <a:t>friendship with him, no one does because it </a:t>
            </a:r>
            <a:r>
              <a:rPr lang="en-US" dirty="0" smtClean="0"/>
              <a:t>is</a:t>
            </a:r>
            <a:r>
              <a:rPr lang="tr-TR" dirty="0" smtClean="0"/>
              <a:t>…………………………</a:t>
            </a:r>
            <a:r>
              <a:rPr lang="tr-TR" dirty="0" err="1" smtClean="0"/>
              <a:t>responsible</a:t>
            </a:r>
            <a:endParaRPr lang="tr-TR" dirty="0" smtClean="0"/>
          </a:p>
          <a:p>
            <a:endParaRPr lang="tr-TR" dirty="0" smtClean="0"/>
          </a:p>
          <a:p>
            <a:r>
              <a:rPr lang="en-US" dirty="0" smtClean="0"/>
              <a:t>You're one of a </a:t>
            </a:r>
            <a:r>
              <a:rPr lang="tr-TR" dirty="0" smtClean="0"/>
              <a:t>…………………………….</a:t>
            </a:r>
            <a:r>
              <a:rPr lang="en-US" dirty="0" smtClean="0"/>
              <a:t>honest</a:t>
            </a: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tr-TR" dirty="0" smtClean="0"/>
              <a:t>1. Aşağıdakilerden hangisi bir kişinin güçlü yönünü gösterir?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A) </a:t>
            </a:r>
            <a:r>
              <a:rPr lang="tr-TR" dirty="0" err="1" smtClean="0"/>
              <a:t>Getting</a:t>
            </a:r>
            <a:r>
              <a:rPr lang="tr-TR" dirty="0" smtClean="0"/>
              <a:t> </a:t>
            </a:r>
            <a:r>
              <a:rPr lang="tr-TR" dirty="0" err="1" smtClean="0"/>
              <a:t>upset</a:t>
            </a:r>
            <a:r>
              <a:rPr lang="tr-TR" dirty="0" smtClean="0"/>
              <a:t> </a:t>
            </a:r>
            <a:r>
              <a:rPr lang="tr-TR" dirty="0" err="1" smtClean="0"/>
              <a:t>easily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B) </a:t>
            </a:r>
            <a:r>
              <a:rPr lang="tr-TR" dirty="0" err="1" smtClean="0"/>
              <a:t>Missing</a:t>
            </a:r>
            <a:r>
              <a:rPr lang="tr-TR" dirty="0" smtClean="0"/>
              <a:t> </a:t>
            </a:r>
            <a:r>
              <a:rPr lang="tr-TR" dirty="0" err="1" smtClean="0"/>
              <a:t>small</a:t>
            </a:r>
            <a:r>
              <a:rPr lang="tr-TR" dirty="0" smtClean="0"/>
              <a:t> </a:t>
            </a:r>
            <a:r>
              <a:rPr lang="tr-TR" dirty="0" err="1" smtClean="0"/>
              <a:t>details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C)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irresponsible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D) </a:t>
            </a:r>
            <a:r>
              <a:rPr lang="tr-TR" dirty="0" err="1" smtClean="0"/>
              <a:t>Having</a:t>
            </a:r>
            <a:r>
              <a:rPr lang="tr-TR" dirty="0" smtClean="0"/>
              <a:t> </a:t>
            </a:r>
            <a:r>
              <a:rPr lang="tr-TR" dirty="0" err="1" smtClean="0"/>
              <a:t>communication</a:t>
            </a:r>
            <a:r>
              <a:rPr lang="tr-TR" dirty="0" smtClean="0"/>
              <a:t> </a:t>
            </a:r>
            <a:r>
              <a:rPr lang="tr-TR" dirty="0" err="1" smtClean="0"/>
              <a:t>skills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 </a:t>
            </a:r>
            <a:endParaRPr lang="tr-T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tr-TR" dirty="0" smtClean="0"/>
              <a:t>2. Aşağıdakilerden hangisi bir kişinin zayıf yönünü gösterir?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A)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flexible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B)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easygoing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C)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dishonest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D)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formal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  <a:ln>
            <a:solidFill>
              <a:srgbClr val="FFFF00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tr-TR" dirty="0" smtClean="0"/>
          </a:p>
          <a:p>
            <a:r>
              <a:rPr lang="tr-TR" sz="8000" dirty="0" err="1" smtClean="0"/>
              <a:t>By</a:t>
            </a:r>
            <a:r>
              <a:rPr lang="tr-TR" sz="8000" dirty="0" smtClean="0"/>
              <a:t> ali durmaz</a:t>
            </a:r>
            <a:endParaRPr lang="tr-TR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ngin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Zengin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engin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</TotalTime>
  <Words>125</Words>
  <Application>Microsoft Office PowerPoint</Application>
  <PresentationFormat>Ekran Gösterisi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Zengin</vt:lpstr>
      <vt:lpstr>Unıt 12    personalıty types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Unıt 12    personalıty types</dc:title>
  <dc:creator>PROMEGA</dc:creator>
  <cp:lastModifiedBy>PROMEGA</cp:lastModifiedBy>
  <cp:revision>7</cp:revision>
  <dcterms:created xsi:type="dcterms:W3CDTF">2012-03-30T08:49:17Z</dcterms:created>
  <dcterms:modified xsi:type="dcterms:W3CDTF">2012-03-30T10:26:37Z</dcterms:modified>
</cp:coreProperties>
</file>